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2"/>
  </p:sldMasterIdLst>
  <p:notesMasterIdLst>
    <p:notesMasterId r:id="rId18"/>
  </p:notesMasterIdLst>
  <p:handoutMasterIdLst>
    <p:handoutMasterId r:id="rId19"/>
  </p:handoutMasterIdLst>
  <p:sldIdLst>
    <p:sldId id="270" r:id="rId3"/>
    <p:sldId id="297" r:id="rId4"/>
    <p:sldId id="287" r:id="rId5"/>
    <p:sldId id="288" r:id="rId6"/>
    <p:sldId id="298" r:id="rId7"/>
    <p:sldId id="300" r:id="rId8"/>
    <p:sldId id="290" r:id="rId9"/>
    <p:sldId id="289" r:id="rId10"/>
    <p:sldId id="291" r:id="rId11"/>
    <p:sldId id="292" r:id="rId12"/>
    <p:sldId id="293" r:id="rId13"/>
    <p:sldId id="294" r:id="rId14"/>
    <p:sldId id="295" r:id="rId15"/>
    <p:sldId id="301" r:id="rId16"/>
    <p:sldId id="30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85" autoAdjust="0"/>
    <p:restoredTop sz="94660"/>
  </p:normalViewPr>
  <p:slideViewPr>
    <p:cSldViewPr snapToGrid="0">
      <p:cViewPr varScale="1">
        <p:scale>
          <a:sx n="167" d="100"/>
          <a:sy n="167" d="100"/>
        </p:scale>
        <p:origin x="312" y="8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253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00FC0-9E7A-4C53-8A3B-3C3C9A736C42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8944F-81ED-4843-A3E6-D41A69087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142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F122B6-E47E-4A80-A9F3-23FD10D674FE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1C5CE-222C-4659-9A99-B99FC42A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27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49BF3EA-1A78-4F07-BDC0-C8A1BD461199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953000"/>
            <a:ext cx="85344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609601"/>
            <a:ext cx="103632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820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99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99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6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371601"/>
            <a:ext cx="103632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4068764"/>
            <a:ext cx="103632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994400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>
          <a:xfrm>
            <a:off x="6261100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>
          <a:xfrm>
            <a:off x="5728971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415689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87680" y="1600200"/>
            <a:ext cx="5388864" cy="452628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36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5386917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7601" y="1600200"/>
            <a:ext cx="5389033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12848"/>
            <a:ext cx="5388864" cy="391363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6230112" y="2212849"/>
            <a:ext cx="5388864" cy="3913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59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9625"/>
            <a:ext cx="10972800" cy="1600200"/>
          </a:xfrm>
        </p:spPr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0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6117" y="266700"/>
            <a:ext cx="4011084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8850" y="273051"/>
            <a:ext cx="66611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76117" y="2438401"/>
            <a:ext cx="4011084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85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9435" y="228600"/>
            <a:ext cx="7615765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0835" y="1143000"/>
            <a:ext cx="8072965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9435" y="5810250"/>
            <a:ext cx="7615765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47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84463" y="6356351"/>
            <a:ext cx="2781300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fld id="{349BF3EA-1A78-4F07-BDC0-C8A1BD461199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8887" y="6356351"/>
            <a:ext cx="3797300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91038" y="6356351"/>
            <a:ext cx="749300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1277014" y="6499384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758826" y="6499384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251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lnSpc>
          <a:spcPts val="4800"/>
        </a:lnSpc>
        <a:spcBef>
          <a:spcPct val="0"/>
        </a:spcBef>
        <a:buNone/>
        <a:defRPr sz="4800" kern="1200"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Presented by Code Monkey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D.Eco</a:t>
            </a:r>
            <a:r>
              <a:rPr lang="en-US" dirty="0" smtClean="0"/>
              <a:t> Application</a:t>
            </a:r>
            <a:endParaRPr lang="en-US" dirty="0"/>
          </a:p>
        </p:txBody>
      </p:sp>
      <p:pic>
        <p:nvPicPr>
          <p:cNvPr id="4" name="Picture 3" descr="Team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884" y="915631"/>
            <a:ext cx="2379779" cy="3173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358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Annotation</a:t>
            </a:r>
            <a:endParaRPr lang="en-US" dirty="0"/>
          </a:p>
        </p:txBody>
      </p:sp>
      <p:pic>
        <p:nvPicPr>
          <p:cNvPr id="4" name="Picture 3" descr="create annotiat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827" y="1619103"/>
            <a:ext cx="9460938" cy="4592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053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Annotations To Map</a:t>
            </a:r>
            <a:endParaRPr lang="en-US" dirty="0"/>
          </a:p>
        </p:txBody>
      </p:sp>
      <p:pic>
        <p:nvPicPr>
          <p:cNvPr id="4" name="Picture 3" descr="add points to ma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787" y="2420907"/>
            <a:ext cx="7208013" cy="276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794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Choices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iOS</a:t>
            </a:r>
            <a:r>
              <a:rPr lang="en-US" dirty="0" smtClean="0"/>
              <a:t> single view app</a:t>
            </a:r>
          </a:p>
          <a:p>
            <a:r>
              <a:rPr lang="en-US" dirty="0" smtClean="0"/>
              <a:t>Swift</a:t>
            </a:r>
          </a:p>
          <a:p>
            <a:r>
              <a:rPr lang="en-US" dirty="0" err="1" smtClean="0"/>
              <a:t>MapKit</a:t>
            </a:r>
            <a:endParaRPr lang="en-US" dirty="0" smtClean="0"/>
          </a:p>
        </p:txBody>
      </p:sp>
      <p:pic>
        <p:nvPicPr>
          <p:cNvPr id="4" name="Picture 3" descr="Architectur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960" y="1757972"/>
            <a:ext cx="4031025" cy="4590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888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Sprint 2 Plan </a:t>
            </a:r>
            <a:r>
              <a:rPr lang="mr-IN" dirty="0" smtClean="0"/>
              <a:t>–</a:t>
            </a:r>
            <a:r>
              <a:rPr lang="en-US" dirty="0" smtClean="0"/>
              <a:t> Class Diagram</a:t>
            </a:r>
            <a:endParaRPr lang="en-US" dirty="0"/>
          </a:p>
        </p:txBody>
      </p:sp>
      <p:pic>
        <p:nvPicPr>
          <p:cNvPr id="5" name="Picture 4" descr="ConstructionClassDiagra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3398" y="1654653"/>
            <a:ext cx="8172482" cy="503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539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Sprint 2 Plan </a:t>
            </a:r>
            <a:r>
              <a:rPr lang="mr-IN" dirty="0" smtClean="0"/>
              <a:t>–</a:t>
            </a:r>
            <a:r>
              <a:rPr lang="en-US" dirty="0" smtClean="0"/>
              <a:t> Use Case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5587" y="1646872"/>
            <a:ext cx="6600825" cy="49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68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– Sprint 2</a:t>
            </a:r>
            <a:endParaRPr lang="en-US" dirty="0"/>
          </a:p>
        </p:txBody>
      </p:sp>
      <p:graphicFrame>
        <p:nvGraphicFramePr>
          <p:cNvPr id="5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5726999"/>
              </p:ext>
            </p:extLst>
          </p:nvPr>
        </p:nvGraphicFramePr>
        <p:xfrm>
          <a:off x="643890" y="2272493"/>
          <a:ext cx="10972800" cy="36024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1091">
                <a:tc>
                  <a:txBody>
                    <a:bodyPr/>
                    <a:lstStyle/>
                    <a:p>
                      <a:r>
                        <a:rPr lang="en-US" dirty="0" smtClean="0"/>
                        <a:t>What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When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6910">
                <a:tc>
                  <a:txBody>
                    <a:bodyPr/>
                    <a:lstStyle/>
                    <a:p>
                      <a:r>
                        <a:rPr lang="en-US" dirty="0" smtClean="0"/>
                        <a:t>Requirements</a:t>
                      </a:r>
                    </a:p>
                    <a:p>
                      <a:r>
                        <a:rPr lang="en-US" dirty="0" smtClean="0"/>
                        <a:t>(Update Use Case)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Kylie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Sept. 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52728">
                <a:tc>
                  <a:txBody>
                    <a:bodyPr/>
                    <a:lstStyle/>
                    <a:p>
                      <a:r>
                        <a:rPr lang="en-US" dirty="0" smtClean="0"/>
                        <a:t>Analysis</a:t>
                      </a:r>
                    </a:p>
                    <a:p>
                      <a:r>
                        <a:rPr lang="en-US" dirty="0" smtClean="0"/>
                        <a:t>(Update cost, risk</a:t>
                      </a:r>
                      <a:r>
                        <a:rPr lang="en-US" baseline="0" dirty="0" smtClean="0"/>
                        <a:t> &amp; effort estimate)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Cyler</a:t>
                      </a:r>
                      <a:r>
                        <a:rPr lang="en-US" baseline="0" dirty="0" smtClean="0"/>
                        <a:t> and Morgan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Sept. 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1129">
                <a:tc>
                  <a:txBody>
                    <a:bodyPr/>
                    <a:lstStyle/>
                    <a:p>
                      <a:r>
                        <a:rPr lang="en-US" dirty="0" smtClean="0"/>
                        <a:t>Design</a:t>
                      </a:r>
                    </a:p>
                    <a:p>
                      <a:r>
                        <a:rPr lang="en-US" dirty="0" smtClean="0"/>
                        <a:t>(Platforms &amp; Architecture)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Cory</a:t>
                      </a:r>
                      <a:r>
                        <a:rPr lang="en-US" baseline="0" dirty="0" smtClean="0"/>
                        <a:t> and </a:t>
                      </a:r>
                      <a:r>
                        <a:rPr lang="en-US" baseline="0" dirty="0" err="1" smtClean="0"/>
                        <a:t>Fisal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Sept</a:t>
                      </a:r>
                      <a:r>
                        <a:rPr lang="en-US" baseline="0" dirty="0" smtClean="0"/>
                        <a:t>. 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1129">
                <a:tc>
                  <a:txBody>
                    <a:bodyPr/>
                    <a:lstStyle/>
                    <a:p>
                      <a:r>
                        <a:rPr lang="en-US" dirty="0" smtClean="0"/>
                        <a:t>Android version</a:t>
                      </a:r>
                    </a:p>
                    <a:p>
                      <a:r>
                        <a:rPr lang="en-US" dirty="0" smtClean="0"/>
                        <a:t>(Catch</a:t>
                      </a:r>
                      <a:r>
                        <a:rPr lang="en-US" baseline="0" dirty="0" smtClean="0"/>
                        <a:t> up to IOS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Cory and </a:t>
                      </a:r>
                      <a:r>
                        <a:rPr lang="en-US" dirty="0" err="1" smtClean="0"/>
                        <a:t>Cyler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Sept. 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40984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2047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Sprint 1 Transition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Application Demo</a:t>
            </a:r>
          </a:p>
          <a:p>
            <a:r>
              <a:rPr lang="en-US" dirty="0" smtClean="0"/>
              <a:t>Acceptance testing</a:t>
            </a:r>
          </a:p>
          <a:p>
            <a:r>
              <a:rPr lang="en-US" dirty="0" smtClean="0"/>
              <a:t>Design Choices</a:t>
            </a:r>
          </a:p>
          <a:p>
            <a:r>
              <a:rPr lang="en-US" dirty="0" smtClean="0"/>
              <a:t>Plan for Sprint 2</a:t>
            </a:r>
          </a:p>
        </p:txBody>
      </p:sp>
      <p:pic>
        <p:nvPicPr>
          <p:cNvPr id="5" name="Picture 4" descr="Team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0623" y="206756"/>
            <a:ext cx="742103" cy="9894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22291" y="6335573"/>
            <a:ext cx="1629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Monkey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499907" y="6369826"/>
            <a:ext cx="1478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April 5,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7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Acceptance Plan</a:t>
            </a:r>
            <a:endParaRPr lang="en-US" dirty="0"/>
          </a:p>
        </p:txBody>
      </p:sp>
      <p:pic>
        <p:nvPicPr>
          <p:cNvPr id="6" name="Picture 5" descr="Sprint1ConstructionUC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0860" y="1988903"/>
            <a:ext cx="4505878" cy="4440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247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Acceptance Plan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6670312"/>
              </p:ext>
            </p:extLst>
          </p:nvPr>
        </p:nvGraphicFramePr>
        <p:xfrm>
          <a:off x="1104391" y="2118412"/>
          <a:ext cx="9810276" cy="3571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00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700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700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Requirement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Acceptance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View Campus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 user looks</a:t>
                      </a:r>
                      <a:r>
                        <a:rPr lang="en-US" baseline="0" dirty="0" smtClean="0"/>
                        <a:t> at the campus map, which displays a satellite view or standard view of campus, with pins for each tree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 User</a:t>
                      </a:r>
                      <a:r>
                        <a:rPr lang="en-US" baseline="0" dirty="0" smtClean="0"/>
                        <a:t> was able to view both the standard and satellite view of the campus on a map, with interactive pins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Read about Trees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 User reads detailed</a:t>
                      </a:r>
                      <a:r>
                        <a:rPr lang="en-US" baseline="0" dirty="0" smtClean="0"/>
                        <a:t> information (species, paragraph about, in honor of person) about the specific tree clicked on the 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 User, when pressing a pin for a</a:t>
                      </a:r>
                      <a:r>
                        <a:rPr lang="en-US" baseline="0" dirty="0" smtClean="0"/>
                        <a:t> a tree, was displayed a brief description about the tree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7939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1907" y="-69936"/>
            <a:ext cx="6858000" cy="1600200"/>
          </a:xfrm>
        </p:spPr>
        <p:txBody>
          <a:bodyPr/>
          <a:lstStyle/>
          <a:p>
            <a:r>
              <a:rPr lang="en-US" dirty="0" smtClean="0"/>
              <a:t>Demonstration</a:t>
            </a:r>
            <a:endParaRPr lang="en-US" dirty="0"/>
          </a:p>
        </p:txBody>
      </p:sp>
      <p:pic>
        <p:nvPicPr>
          <p:cNvPr id="4" name="Picture 3" descr="TeamLogo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0623" y="206756"/>
            <a:ext cx="742103" cy="9894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22291" y="6335573"/>
            <a:ext cx="1629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Monkey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499907" y="6369826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May 4, 2017</a:t>
            </a:r>
            <a:endParaRPr lang="en-US" dirty="0"/>
          </a:p>
        </p:txBody>
      </p:sp>
      <p:pic>
        <p:nvPicPr>
          <p:cNvPr id="3" name="IMG_4916.MOV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06951" y="1635656"/>
            <a:ext cx="2813338" cy="5001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63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349" y="1638300"/>
            <a:ext cx="2544581" cy="4525963"/>
          </a:xfrm>
        </p:spPr>
      </p:pic>
      <p:pic>
        <p:nvPicPr>
          <p:cNvPr id="4" name="Picture 3" descr="TeamLogo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0623" y="206756"/>
            <a:ext cx="742103" cy="9894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22291" y="6335573"/>
            <a:ext cx="1629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Monkey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499907" y="6369826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May 4, 2017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3362" y="1600200"/>
            <a:ext cx="2566002" cy="456406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4574" y="1597831"/>
            <a:ext cx="2568666" cy="4568801"/>
          </a:xfrm>
          <a:prstGeom prst="rect">
            <a:avLst/>
          </a:prstGeom>
        </p:spPr>
      </p:pic>
      <p:sp>
        <p:nvSpPr>
          <p:cNvPr id="12" name="Right Arrow 11"/>
          <p:cNvSpPr/>
          <p:nvPr/>
        </p:nvSpPr>
        <p:spPr>
          <a:xfrm>
            <a:off x="3649980" y="3561311"/>
            <a:ext cx="636270" cy="5067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urved Left Arrow 14"/>
          <p:cNvSpPr/>
          <p:nvPr/>
        </p:nvSpPr>
        <p:spPr>
          <a:xfrm>
            <a:off x="7581785" y="3180533"/>
            <a:ext cx="399011" cy="721649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Curved Left Arrow 16"/>
          <p:cNvSpPr/>
          <p:nvPr/>
        </p:nvSpPr>
        <p:spPr>
          <a:xfrm rot="10800000">
            <a:off x="7140343" y="3140629"/>
            <a:ext cx="399011" cy="721649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3571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create ma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195" y="1696256"/>
            <a:ext cx="10580792" cy="35490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0606" y="4377478"/>
            <a:ext cx="170905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380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5841" y="5612396"/>
            <a:ext cx="2942853" cy="700369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Segmented control</a:t>
            </a:r>
            <a:endParaRPr lang="en-US" dirty="0"/>
          </a:p>
        </p:txBody>
      </p:sp>
      <p:pic>
        <p:nvPicPr>
          <p:cNvPr id="5" name="Picture 4" descr="Screen Shot 2017-05-04 at 5.16.3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023" y="2013972"/>
            <a:ext cx="8761489" cy="3463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899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Annotation Class</a:t>
            </a:r>
            <a:endParaRPr lang="en-US" dirty="0"/>
          </a:p>
        </p:txBody>
      </p:sp>
      <p:pic>
        <p:nvPicPr>
          <p:cNvPr id="4" name="Picture 3" descr="annotation clas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258" y="1828961"/>
            <a:ext cx="10529501" cy="3766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85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mpany background presentat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-Palatino Linotyp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mpany background presentation" id="{7C18907C-4901-42BD-8F2C-E63B32C9DCA3}" vid="{B4FC953D-0C69-4290-95E2-4EA0E2E67D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-Palatino Linotyp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-Palatino Linotyp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9111A70-0198-4F40-BEFB-ADDC651BCC6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Company meeting presentation</Template>
  <TotalTime>0</TotalTime>
  <Words>234</Words>
  <Application>Microsoft Office PowerPoint</Application>
  <PresentationFormat>Widescreen</PresentationFormat>
  <Paragraphs>58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Century Gothic</vt:lpstr>
      <vt:lpstr>Courier New</vt:lpstr>
      <vt:lpstr>Mangal</vt:lpstr>
      <vt:lpstr>Palatino Linotype</vt:lpstr>
      <vt:lpstr>Company background presentation</vt:lpstr>
      <vt:lpstr>D.Eco Application</vt:lpstr>
      <vt:lpstr>Sprint 1 Transition</vt:lpstr>
      <vt:lpstr>Acceptance Plan</vt:lpstr>
      <vt:lpstr>Acceptance Plan</vt:lpstr>
      <vt:lpstr>Demonstration</vt:lpstr>
      <vt:lpstr>Demonstration</vt:lpstr>
      <vt:lpstr>Create Map</vt:lpstr>
      <vt:lpstr>Map Style</vt:lpstr>
      <vt:lpstr>Annotation Class</vt:lpstr>
      <vt:lpstr>Create Annotation</vt:lpstr>
      <vt:lpstr>Add Annotations To Map</vt:lpstr>
      <vt:lpstr>Design Choices</vt:lpstr>
      <vt:lpstr>Sprint 2 Plan – Class Diagram</vt:lpstr>
      <vt:lpstr>Sprint 2 Plan – Use Case</vt:lpstr>
      <vt:lpstr>Plan – Sprint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2017-04-02T20:46:29Z</dcterms:created>
  <dcterms:modified xsi:type="dcterms:W3CDTF">2017-08-25T16:49:03Z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TC034605109991</vt:lpwstr>
  </property>
</Properties>
</file>

<file path=docProps/thumbnail.jpeg>
</file>